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7" r:id="rId2"/>
    <p:sldId id="405" r:id="rId3"/>
    <p:sldId id="365" r:id="rId4"/>
    <p:sldId id="437" r:id="rId5"/>
    <p:sldId id="438" r:id="rId6"/>
    <p:sldId id="374" r:id="rId7"/>
    <p:sldId id="375" r:id="rId8"/>
    <p:sldId id="376" r:id="rId9"/>
    <p:sldId id="377" r:id="rId10"/>
    <p:sldId id="378" r:id="rId11"/>
    <p:sldId id="436" r:id="rId12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9346" autoAdjust="0"/>
  </p:normalViewPr>
  <p:slideViewPr>
    <p:cSldViewPr snapToGrid="0" snapToObjects="1">
      <p:cViewPr>
        <p:scale>
          <a:sx n="120" d="100"/>
          <a:sy n="120" d="100"/>
        </p:scale>
        <p:origin x="-7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4B2D3-7CF7-F043-B2C6-0223405A80F9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1B0AA-87C0-9442-98DB-0F4C28BE8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050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E487B-595D-814A-9549-12256FCBDF34}" type="datetimeFigureOut">
              <a:rPr lang="da-DK" smtClean="0"/>
              <a:t>08-04-2019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E756-7ACF-5B4C-BF9F-5A568CFFFB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7202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2ECC-A19E-45F4-B2DE-B1541E3AAF19}" type="datetime2">
              <a:rPr lang="da-DK" smtClean="0"/>
              <a:t>8.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70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FB32-F558-4E88-B6C8-199F4A78FC28}" type="datetime2">
              <a:rPr lang="da-DK" smtClean="0"/>
              <a:t>8.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11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9F8B-DA68-4251-897B-79A37ED0E1F2}" type="datetime2">
              <a:rPr lang="da-DK" smtClean="0"/>
              <a:t>8.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96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52AD-FAE7-4064-AEB3-645D311D07FF}" type="datetime2">
              <a:rPr lang="da-DK" smtClean="0"/>
              <a:t>8.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11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0B75-B9E8-498C-ABD4-F37FCF071F90}" type="datetime2">
              <a:rPr lang="da-DK" smtClean="0"/>
              <a:t>8.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5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6130-0E78-4A04-935D-560FAE64A215}" type="datetime2">
              <a:rPr lang="da-DK" smtClean="0"/>
              <a:t>8.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1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E56A-0CDC-4364-99E7-A06EB9E99EB0}" type="datetime2">
              <a:rPr lang="da-DK" smtClean="0"/>
              <a:t>8. april 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093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9F8B-6B73-4E65-92D5-C35AD15D9B01}" type="datetime2">
              <a:rPr lang="da-DK" smtClean="0"/>
              <a:t>8.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4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5E4D-6102-41F0-A0DA-BD9A88040E34}" type="datetime2">
              <a:rPr lang="da-DK" smtClean="0"/>
              <a:t>8. april 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58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0FCE-35D3-4D03-84E7-81BFAEBF27C3}" type="datetime2">
              <a:rPr lang="da-DK" smtClean="0"/>
              <a:t>8.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53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D0F8-41E7-46F1-BA60-0F61D70352F8}" type="datetime2">
              <a:rPr lang="da-DK" smtClean="0"/>
              <a:t>8. april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1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BE1C-ABEC-442A-80DA-8A7359DB92F4}" type="datetime2">
              <a:rPr lang="da-DK" smtClean="0"/>
              <a:t>8. april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A2D-593B-F64C-A234-CC9F2E73A82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71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81775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Humanistisk Entrepreneurship 9 BMG 5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Proces</a:t>
            </a:r>
            <a:r>
              <a:rPr lang="da-DK" dirty="0">
                <a:ea typeface="Calibri"/>
                <a:cs typeface="Times New Roman"/>
              </a:rPr>
              <a:t/>
            </a:r>
            <a:br>
              <a:rPr lang="da-DK" dirty="0">
                <a:ea typeface="Calibri"/>
                <a:cs typeface="Times New Roman"/>
              </a:rPr>
            </a:br>
            <a:r>
              <a:rPr lang="da-DK" dirty="0" smtClean="0"/>
              <a:t/>
            </a:r>
            <a:br>
              <a:rPr lang="da-DK" dirty="0" smtClean="0"/>
            </a:br>
            <a:endParaRPr lang="en-US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709216"/>
            <a:ext cx="6400800" cy="13925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forår </a:t>
            </a:r>
            <a:r>
              <a:rPr lang="da-DK" dirty="0" smtClean="0"/>
              <a:t>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Pillon </a:t>
            </a:r>
            <a:r>
              <a:rPr lang="da-DK" dirty="0" smtClean="0"/>
              <a:t>- KU</a:t>
            </a:r>
          </a:p>
        </p:txBody>
      </p:sp>
      <p:sp>
        <p:nvSpPr>
          <p:cNvPr id="5" name="Tekstboks 3"/>
          <p:cNvSpPr txBox="1"/>
          <p:nvPr/>
        </p:nvSpPr>
        <p:spPr>
          <a:xfrm>
            <a:off x="243796" y="5509593"/>
            <a:ext cx="84811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dirty="0"/>
              <a:t>”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is </a:t>
            </a:r>
            <a:r>
              <a:rPr lang="da-DK" dirty="0" err="1"/>
              <a:t>change</a:t>
            </a:r>
            <a:r>
              <a:rPr lang="da-DK" dirty="0"/>
              <a:t>, </a:t>
            </a:r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allmost </a:t>
            </a:r>
            <a:r>
              <a:rPr lang="da-DK" dirty="0" err="1"/>
              <a:t>always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resistance</a:t>
            </a:r>
            <a:r>
              <a:rPr lang="da-DK" dirty="0"/>
              <a:t>”</a:t>
            </a:r>
            <a:endParaRPr lang="en-US" dirty="0"/>
          </a:p>
          <a:p>
            <a:pPr algn="r"/>
            <a:r>
              <a:rPr lang="en-US" dirty="0"/>
              <a:t>“When you start to criticize the times you are living in, your time is over.” (Karl Lagerfeld)</a:t>
            </a:r>
            <a:endParaRPr lang="en-US" dirty="0">
              <a:latin typeface="Calibri" pitchFamily="34" charset="0"/>
            </a:endParaRPr>
          </a:p>
          <a:p>
            <a:pPr algn="r"/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8391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76399"/>
            <a:ext cx="6840760" cy="5879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smtClean="0"/>
              <a:t>Styring</a:t>
            </a:r>
          </a:p>
          <a:p>
            <a:pPr>
              <a:buNone/>
            </a:pPr>
            <a:r>
              <a:rPr lang="da-DK" sz="2400" dirty="0" smtClean="0"/>
              <a:t>Skitsér hovedpunkterne i styring af forretningen/projektet for henholdsvis en entrepreneur og en intrapreneur</a:t>
            </a:r>
          </a:p>
          <a:p>
            <a:pPr>
              <a:buNone/>
            </a:pPr>
            <a:endParaRPr lang="da-DK" sz="2400" b="1" dirty="0" smtClean="0"/>
          </a:p>
          <a:p>
            <a:pPr>
              <a:buNone/>
            </a:pPr>
            <a:endParaRPr lang="da-DK" sz="2400" b="1" dirty="0"/>
          </a:p>
          <a:p>
            <a:pPr>
              <a:buNone/>
            </a:pPr>
            <a:endParaRPr lang="da-DK" sz="2400" b="1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810851"/>
              </p:ext>
            </p:extLst>
          </p:nvPr>
        </p:nvGraphicFramePr>
        <p:xfrm>
          <a:off x="2124075" y="2080260"/>
          <a:ext cx="6625530" cy="34747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12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entrepreneur 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intrapreneur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Monitorering af interne og eksterne faktorer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Fokus på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Monitorering af interne og eksterne faktorer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Involvering</a:t>
                      </a:r>
                      <a:r>
                        <a:rPr lang="da-DK" sz="2400" baseline="0" dirty="0" smtClean="0"/>
                        <a:t> af topledelse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baseline="0" dirty="0" smtClean="0"/>
                        <a:t>Involvering af hele organisationen</a:t>
                      </a:r>
                      <a:endParaRPr lang="da-DK" sz="2400" dirty="0" smtClean="0"/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Fokus på Innovation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133672" y="1358508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/>
              <a:t>Gruppeopgaver </a:t>
            </a: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>
                <a:solidFill>
                  <a:srgbClr val="FF0000"/>
                </a:solidFill>
              </a:rPr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AF5E-24C8-4967-B202-5F406879D279}" type="datetime2">
              <a:rPr lang="da-DK" smtClean="0"/>
              <a:t>8. april 2019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25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476672"/>
            <a:ext cx="6645424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i="1" dirty="0" smtClean="0"/>
              <a:t>Opgave</a:t>
            </a:r>
          </a:p>
          <a:p>
            <a:pPr>
              <a:buNone/>
            </a:pPr>
            <a:endParaRPr lang="da-DK" sz="2400" i="1" dirty="0"/>
          </a:p>
          <a:p>
            <a:pPr>
              <a:buNone/>
            </a:pPr>
            <a:r>
              <a:rPr lang="da-DK" sz="2400" i="1" dirty="0" smtClean="0"/>
              <a:t>Diskutér hvor langt i er nået i faserne </a:t>
            </a:r>
            <a:r>
              <a:rPr lang="da-DK" sz="2400" i="1" smtClean="0"/>
              <a:t>på siderne 6 til 10.</a:t>
            </a:r>
            <a:endParaRPr lang="da-DK" sz="2400" i="1" dirty="0"/>
          </a:p>
          <a:p>
            <a:pPr>
              <a:buNone/>
            </a:pPr>
            <a:endParaRPr lang="da-DK" sz="2400" dirty="0"/>
          </a:p>
          <a:p>
            <a:pPr>
              <a:buNone/>
            </a:pPr>
            <a:endParaRPr lang="da-DK" sz="2400" dirty="0" smtClean="0"/>
          </a:p>
        </p:txBody>
      </p:sp>
      <p:sp>
        <p:nvSpPr>
          <p:cNvPr id="8" name="Rektangel 7"/>
          <p:cNvSpPr/>
          <p:nvPr/>
        </p:nvSpPr>
        <p:spPr>
          <a:xfrm>
            <a:off x="133672" y="1358508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/>
              <a:t>Gruppeopgaver </a:t>
            </a: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>
                <a:solidFill>
                  <a:srgbClr val="FF0000"/>
                </a:solidFill>
              </a:rPr>
              <a:t>Opgaver</a:t>
            </a:r>
            <a:endParaRPr lang="da-DK" sz="16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C92-4979-4350-9434-ACFFF9BCF2AB}" type="datetime2">
              <a:rPr lang="da-DK" smtClean="0"/>
              <a:t>8.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3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21371" y="549973"/>
            <a:ext cx="820891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a-DK" sz="24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133672" y="1358508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 smtClean="0">
                <a:solidFill>
                  <a:srgbClr val="FF0000"/>
                </a:solidFill>
              </a:rPr>
              <a:t> </a:t>
            </a:r>
            <a:endParaRPr lang="da-DK" sz="1600" dirty="0">
              <a:solidFill>
                <a:srgbClr val="FF0000"/>
              </a:solidFill>
            </a:endParaRP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F84C-2814-469F-A6F1-95D2F5555F04}" type="datetime2">
              <a:rPr lang="da-DK" smtClean="0"/>
              <a:t>8. april 2019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974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544559"/>
            <a:ext cx="6840760" cy="5879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i="1" dirty="0" smtClean="0"/>
              <a:t>Designprocessen - Business Model Design </a:t>
            </a:r>
            <a:r>
              <a:rPr lang="da-DK" sz="2400" b="1" i="1" dirty="0" err="1" smtClean="0"/>
              <a:t>Process</a:t>
            </a:r>
            <a:endParaRPr lang="da-DK" sz="2400" b="1" i="1" dirty="0" smtClean="0"/>
          </a:p>
          <a:p>
            <a:pPr>
              <a:buNone/>
            </a:pPr>
            <a:r>
              <a:rPr lang="da-DK" sz="2400" i="1" dirty="0" smtClean="0"/>
              <a:t>I hvilken af de på side 251 (245) beskrevne udgangspunkter befinder jeres projekt sig i?</a:t>
            </a:r>
          </a:p>
          <a:p>
            <a:pPr>
              <a:buNone/>
            </a:pPr>
            <a:endParaRPr lang="da-DK" sz="2400" b="1" dirty="0" smtClean="0"/>
          </a:p>
        </p:txBody>
      </p:sp>
      <p:sp>
        <p:nvSpPr>
          <p:cNvPr id="8" name="Rektangel 7"/>
          <p:cNvSpPr/>
          <p:nvPr/>
        </p:nvSpPr>
        <p:spPr>
          <a:xfrm>
            <a:off x="133672" y="1358508"/>
            <a:ext cx="2003600" cy="209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 smtClean="0">
                <a:solidFill>
                  <a:srgbClr val="FF0000"/>
                </a:solidFill>
              </a:rPr>
              <a:t>Proces</a:t>
            </a:r>
            <a:endParaRPr lang="da-DK" sz="16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790F7-CD87-4DAA-BC1A-75DE0FC2848E}" type="datetime2">
              <a:rPr lang="da-DK" smtClean="0"/>
              <a:t>8.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51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544559"/>
            <a:ext cx="6840760" cy="58796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a-DK" sz="2400" b="1" i="1" dirty="0" smtClean="0"/>
              <a:t>Designprocessen - Business Model Design </a:t>
            </a:r>
            <a:r>
              <a:rPr lang="da-DK" sz="2400" b="1" i="1" dirty="0" err="1" smtClean="0"/>
              <a:t>Process</a:t>
            </a:r>
            <a:endParaRPr lang="da-DK" sz="2400" b="1" i="1" dirty="0" smtClean="0"/>
          </a:p>
          <a:p>
            <a:pPr>
              <a:buNone/>
            </a:pPr>
            <a:r>
              <a:rPr lang="da-DK" sz="2400" i="1" dirty="0" smtClean="0"/>
              <a:t>I hvilken af de på side 251 (245) beskrevne udgangspunkter befinder jeres projekt sig i?</a:t>
            </a:r>
          </a:p>
          <a:p>
            <a:pPr>
              <a:buNone/>
            </a:pPr>
            <a:endParaRPr lang="da-DK" sz="2400" b="1" dirty="0" smtClean="0"/>
          </a:p>
          <a:p>
            <a:pPr>
              <a:buNone/>
            </a:pPr>
            <a:r>
              <a:rPr lang="da-DK" sz="2400" b="1" dirty="0" smtClean="0"/>
              <a:t>Design-indstilling </a:t>
            </a:r>
            <a:r>
              <a:rPr lang="da-DK" sz="2400" dirty="0" smtClean="0"/>
              <a:t>( i modsætning til beslutnings-indstillingen)</a:t>
            </a:r>
          </a:p>
          <a:p>
            <a:pPr>
              <a:buNone/>
            </a:pPr>
            <a:r>
              <a:rPr lang="da-DK" sz="2400" dirty="0" smtClean="0"/>
              <a:t>Undersøg mange alternativer</a:t>
            </a:r>
          </a:p>
          <a:p>
            <a:pPr>
              <a:buNone/>
            </a:pPr>
            <a:r>
              <a:rPr lang="da-DK" sz="2400" i="1" dirty="0" smtClean="0"/>
              <a:t>Vær nysgerrig; hvorfor er det sådan, kan det være anderledes? Hvad hvis vi ændrer x eller y?</a:t>
            </a:r>
            <a:endParaRPr lang="da-DK" sz="2400" dirty="0" smtClean="0"/>
          </a:p>
          <a:p>
            <a:pPr>
              <a:buNone/>
            </a:pPr>
            <a:r>
              <a:rPr lang="da-DK" sz="2400" dirty="0" smtClean="0"/>
              <a:t>Acceptér kaos</a:t>
            </a:r>
          </a:p>
          <a:p>
            <a:pPr>
              <a:buNone/>
            </a:pPr>
            <a:r>
              <a:rPr lang="da-DK" sz="2400" dirty="0" smtClean="0"/>
              <a:t>Processer er ikke lineære</a:t>
            </a:r>
          </a:p>
          <a:p>
            <a:pPr>
              <a:buNone/>
            </a:pPr>
            <a:r>
              <a:rPr lang="da-DK" sz="2400" dirty="0" smtClean="0"/>
              <a:t>Afsæt energi og tid - </a:t>
            </a:r>
            <a:r>
              <a:rPr lang="da-DK" sz="2400" i="1" dirty="0" smtClean="0"/>
              <a:t>Vær stædig</a:t>
            </a:r>
            <a:endParaRPr lang="da-DK" sz="2400" dirty="0" smtClean="0"/>
          </a:p>
          <a:p>
            <a:pPr>
              <a:buNone/>
            </a:pPr>
            <a:r>
              <a:rPr lang="da-DK" sz="2400" i="1" dirty="0" smtClean="0"/>
              <a:t>Tal om dine idéer og planer med andre</a:t>
            </a:r>
          </a:p>
          <a:p>
            <a:pPr>
              <a:buNone/>
            </a:pPr>
            <a:r>
              <a:rPr lang="da-DK" sz="2400" i="1" dirty="0" smtClean="0"/>
              <a:t>‘</a:t>
            </a:r>
            <a:r>
              <a:rPr lang="da-DK" sz="2400" i="1" dirty="0" err="1" smtClean="0"/>
              <a:t>Kill</a:t>
            </a:r>
            <a:r>
              <a:rPr lang="da-DK" sz="2400" i="1" dirty="0" smtClean="0"/>
              <a:t> </a:t>
            </a:r>
            <a:r>
              <a:rPr lang="da-DK" sz="2400" i="1" dirty="0" err="1" smtClean="0"/>
              <a:t>your</a:t>
            </a:r>
            <a:r>
              <a:rPr lang="da-DK" sz="2400" i="1" dirty="0" smtClean="0"/>
              <a:t> darlings’</a:t>
            </a:r>
          </a:p>
        </p:txBody>
      </p:sp>
      <p:sp>
        <p:nvSpPr>
          <p:cNvPr id="8" name="Rektangel 7"/>
          <p:cNvSpPr/>
          <p:nvPr/>
        </p:nvSpPr>
        <p:spPr>
          <a:xfrm>
            <a:off x="133672" y="1358508"/>
            <a:ext cx="2003600" cy="209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 smtClean="0">
                <a:solidFill>
                  <a:srgbClr val="FF0000"/>
                </a:solidFill>
              </a:rPr>
              <a:t>Proces</a:t>
            </a:r>
            <a:endParaRPr lang="da-DK" sz="16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A62-A0DC-40A7-85A2-15F186CE3412}" type="datetime2">
              <a:rPr lang="da-DK" smtClean="0"/>
              <a:t>8.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416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544559"/>
            <a:ext cx="6840760" cy="5879679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De 5 faser				Fokus</a:t>
            </a:r>
            <a:endParaRPr lang="da-DK" sz="2400" dirty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Mobilisering			Forberedelse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Forståelse				Fordybelse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Design					Undersøgelse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Implementering		Udførelse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Styring					Udvikling</a:t>
            </a:r>
            <a:endParaRPr lang="da-DK" sz="2400" dirty="0"/>
          </a:p>
        </p:txBody>
      </p:sp>
      <p:sp>
        <p:nvSpPr>
          <p:cNvPr id="8" name="Rektangel 7"/>
          <p:cNvSpPr/>
          <p:nvPr/>
        </p:nvSpPr>
        <p:spPr>
          <a:xfrm>
            <a:off x="133672" y="1358508"/>
            <a:ext cx="2003600" cy="209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 smtClean="0">
                <a:solidFill>
                  <a:srgbClr val="FF0000"/>
                </a:solidFill>
              </a:rPr>
              <a:t>Proces</a:t>
            </a:r>
            <a:endParaRPr lang="da-DK" sz="16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8A62-A0DC-40A7-85A2-15F186CE3412}" type="datetime2">
              <a:rPr lang="da-DK" smtClean="0"/>
              <a:t>8. april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4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76399"/>
            <a:ext cx="6840760" cy="5879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smtClean="0"/>
              <a:t>Mobilisering</a:t>
            </a:r>
          </a:p>
          <a:p>
            <a:pPr>
              <a:buNone/>
            </a:pPr>
            <a:r>
              <a:rPr lang="da-DK" sz="2400" dirty="0" smtClean="0"/>
              <a:t>Skitsér hovedpunkterne i mobiliseringsfasen for henholdsvis en entrepreneur og en intrapreneur</a:t>
            </a:r>
          </a:p>
          <a:p>
            <a:pPr>
              <a:buNone/>
            </a:pPr>
            <a:endParaRPr lang="da-DK" sz="2400" b="1" dirty="0" smtClean="0"/>
          </a:p>
          <a:p>
            <a:pPr>
              <a:buNone/>
            </a:pPr>
            <a:endParaRPr lang="da-DK" sz="2400" b="1" dirty="0"/>
          </a:p>
          <a:p>
            <a:pPr>
              <a:buNone/>
            </a:pPr>
            <a:endParaRPr lang="da-DK" sz="2400" b="1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26133"/>
              </p:ext>
            </p:extLst>
          </p:nvPr>
        </p:nvGraphicFramePr>
        <p:xfrm>
          <a:off x="2124075" y="2080260"/>
          <a:ext cx="6625530" cy="42062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12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entrepreneur 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intrapreneur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Definér målsætningen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Afprøv forskellige idéer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Læg en plan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Saml et team (inkl.</a:t>
                      </a:r>
                      <a:r>
                        <a:rPr lang="da-DK" sz="2400" baseline="0" dirty="0" smtClean="0"/>
                        <a:t> outsourcede opgaver)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Legitimér projektet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Tag hensyn til ofte modsatrettede interesser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Dan tværfaglige og innovative teams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Hold beslutningstagerne løbende informeret/involveret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133672" y="1358508"/>
            <a:ext cx="200360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/>
              <a:t>Gruppeopgaver </a:t>
            </a: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>
                <a:solidFill>
                  <a:srgbClr val="FF0000"/>
                </a:solidFill>
              </a:rPr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en-US" sz="1600" dirty="0" smtClean="0"/>
              <a:t>Forms </a:t>
            </a:r>
            <a:r>
              <a:rPr lang="en-US" sz="1600" dirty="0"/>
              <a:t>of creativity</a:t>
            </a:r>
            <a:endParaRPr lang="da-DK" sz="1600" dirty="0"/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79F0-998D-4B2A-AF39-C605B677D165}" type="datetime2">
              <a:rPr lang="da-DK" smtClean="0"/>
              <a:t>8. april 2019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90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76399"/>
            <a:ext cx="6840760" cy="5879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smtClean="0"/>
              <a:t>Forståelse</a:t>
            </a:r>
          </a:p>
          <a:p>
            <a:pPr>
              <a:buNone/>
            </a:pPr>
            <a:r>
              <a:rPr lang="da-DK" sz="2400" dirty="0" smtClean="0"/>
              <a:t>Skitsér hovedpunkterne i forståelsesfasen for henholdsvis en entrepreneur og en intrapreneur</a:t>
            </a:r>
          </a:p>
          <a:p>
            <a:pPr>
              <a:buNone/>
            </a:pPr>
            <a:endParaRPr lang="da-DK" sz="2400" b="1" dirty="0" smtClean="0"/>
          </a:p>
          <a:p>
            <a:pPr>
              <a:buNone/>
            </a:pPr>
            <a:endParaRPr lang="da-DK" sz="2400" b="1" dirty="0"/>
          </a:p>
          <a:p>
            <a:pPr>
              <a:buNone/>
            </a:pPr>
            <a:endParaRPr lang="da-DK" sz="2400" b="1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73367"/>
              </p:ext>
            </p:extLst>
          </p:nvPr>
        </p:nvGraphicFramePr>
        <p:xfrm>
          <a:off x="2124075" y="2080260"/>
          <a:ext cx="6625530" cy="38404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12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entrepreneur 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intrapreneur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Undersøg de makroøkonomiske forhold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Forstå kunden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Interview</a:t>
                      </a:r>
                      <a:r>
                        <a:rPr lang="da-DK" sz="2400" baseline="0" dirty="0" smtClean="0"/>
                        <a:t> eksperter</a:t>
                      </a:r>
                      <a:endParaRPr lang="da-DK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Brug </a:t>
                      </a:r>
                      <a:r>
                        <a:rPr lang="da-DK" sz="2400" dirty="0" err="1" smtClean="0"/>
                        <a:t>bl.a</a:t>
                      </a:r>
                      <a:r>
                        <a:rPr lang="da-DK" sz="2400" dirty="0" smtClean="0"/>
                        <a:t> </a:t>
                      </a:r>
                      <a:r>
                        <a:rPr lang="da-DK" sz="2400" dirty="0" err="1" smtClean="0"/>
                        <a:t>Four</a:t>
                      </a:r>
                      <a:r>
                        <a:rPr lang="da-DK" sz="2400" dirty="0" smtClean="0"/>
                        <a:t> Action Framework på konkurrenter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Brug bl.a. </a:t>
                      </a:r>
                      <a:r>
                        <a:rPr lang="da-DK" sz="2400" dirty="0" err="1" smtClean="0"/>
                        <a:t>Four</a:t>
                      </a:r>
                      <a:r>
                        <a:rPr lang="da-DK" sz="2400" dirty="0" smtClean="0"/>
                        <a:t> Action Framework på eksisterende forretningsmodeller</a:t>
                      </a:r>
                      <a:r>
                        <a:rPr lang="da-DK" sz="2400" baseline="0" dirty="0" smtClean="0"/>
                        <a:t> og </a:t>
                      </a:r>
                      <a:r>
                        <a:rPr lang="da-DK" sz="2400" dirty="0" smtClean="0"/>
                        <a:t>kundegrundlag.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Informér beslutningstagerne om nyt viden og fremskridt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133672" y="1358508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/>
              <a:t>Gruppeopgaver </a:t>
            </a: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>
                <a:solidFill>
                  <a:srgbClr val="FF0000"/>
                </a:solidFill>
              </a:rPr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388F-67A8-40BC-9375-7B97BD0EC9E3}" type="datetime2">
              <a:rPr lang="da-DK" smtClean="0"/>
              <a:t>8. april 2019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819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76399"/>
            <a:ext cx="6840760" cy="5879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smtClean="0"/>
              <a:t>Design</a:t>
            </a:r>
          </a:p>
          <a:p>
            <a:pPr>
              <a:buNone/>
            </a:pPr>
            <a:r>
              <a:rPr lang="da-DK" sz="2400" dirty="0" smtClean="0"/>
              <a:t>Skitsér hovedpunkterne i designfasen for henholdsvis en entrepreneur og en intrapreneur</a:t>
            </a:r>
          </a:p>
          <a:p>
            <a:pPr>
              <a:buNone/>
            </a:pPr>
            <a:endParaRPr lang="da-DK" sz="2400" b="1" dirty="0" smtClean="0"/>
          </a:p>
          <a:p>
            <a:pPr>
              <a:buNone/>
            </a:pPr>
            <a:endParaRPr lang="da-DK" sz="2400" b="1" dirty="0"/>
          </a:p>
          <a:p>
            <a:pPr>
              <a:buNone/>
            </a:pPr>
            <a:endParaRPr lang="da-DK" sz="2400" b="1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66464"/>
              </p:ext>
            </p:extLst>
          </p:nvPr>
        </p:nvGraphicFramePr>
        <p:xfrm>
          <a:off x="2124075" y="2080260"/>
          <a:ext cx="6625530" cy="38404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12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entrepreneur 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intrapreneur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2400" dirty="0" smtClean="0"/>
                        <a:t>Fra divergent til konvergent tænkning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Brainstorming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Seks hatte m.m.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Prototyper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err="1" smtClean="0"/>
                        <a:t>Kill</a:t>
                      </a:r>
                      <a:r>
                        <a:rPr lang="da-DK" sz="2400" dirty="0" smtClean="0"/>
                        <a:t> </a:t>
                      </a:r>
                      <a:r>
                        <a:rPr lang="da-DK" sz="2400" dirty="0" err="1" smtClean="0"/>
                        <a:t>your</a:t>
                      </a:r>
                      <a:r>
                        <a:rPr lang="da-DK" sz="2400" dirty="0" smtClean="0"/>
                        <a:t> darlings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Udvælgelse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Undgå kortsigtede løsninger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2400" dirty="0" smtClean="0"/>
                        <a:t>Som for </a:t>
                      </a:r>
                      <a:r>
                        <a:rPr lang="da-DK" sz="2400" dirty="0" err="1" smtClean="0"/>
                        <a:t>entrepreneuren</a:t>
                      </a:r>
                      <a:endParaRPr lang="da-DK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Vær respektfuld og inkluderende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133672" y="1358508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/>
              <a:t>Gruppeopgaver </a:t>
            </a: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>
                <a:solidFill>
                  <a:srgbClr val="FF0000"/>
                </a:solidFill>
              </a:rPr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6A2D-7CCB-4EF4-BD79-91A81AD202DB}" type="datetime2">
              <a:rPr lang="da-DK" smtClean="0"/>
              <a:t>8. april 2019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568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376399"/>
            <a:ext cx="6840760" cy="58796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b="1" dirty="0" smtClean="0"/>
              <a:t>Implementering</a:t>
            </a:r>
          </a:p>
          <a:p>
            <a:pPr>
              <a:buNone/>
            </a:pPr>
            <a:r>
              <a:rPr lang="da-DK" sz="2400" dirty="0" smtClean="0"/>
              <a:t>Skitsér hovedpunkterne i implementeringsfasen for henholdsvis en entrepreneur og en intrapreneur</a:t>
            </a:r>
          </a:p>
          <a:p>
            <a:pPr>
              <a:buNone/>
            </a:pPr>
            <a:endParaRPr lang="da-DK" sz="2400" b="1" dirty="0" smtClean="0"/>
          </a:p>
          <a:p>
            <a:pPr>
              <a:buNone/>
            </a:pPr>
            <a:endParaRPr lang="da-DK" sz="2400" b="1" dirty="0"/>
          </a:p>
          <a:p>
            <a:pPr>
              <a:buNone/>
            </a:pPr>
            <a:endParaRPr lang="da-DK" sz="2400" b="1" dirty="0" smtClean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23362"/>
              </p:ext>
            </p:extLst>
          </p:nvPr>
        </p:nvGraphicFramePr>
        <p:xfrm>
          <a:off x="2124075" y="2080260"/>
          <a:ext cx="6625530" cy="34747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312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entrepreneur </a:t>
                      </a:r>
                      <a:endParaRPr lang="da-D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intrapreneur</a:t>
                      </a:r>
                      <a:endParaRPr lang="da-DK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Kommunikation</a:t>
                      </a:r>
                      <a:r>
                        <a:rPr lang="da-DK" sz="2400" baseline="0" dirty="0" smtClean="0"/>
                        <a:t> internet og eksternt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baseline="0" dirty="0" smtClean="0"/>
                        <a:t>Involvering</a:t>
                      </a:r>
                      <a:endParaRPr lang="da-DK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Forretningsplan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Eksekvering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Kommunikation</a:t>
                      </a:r>
                      <a:r>
                        <a:rPr lang="da-DK" sz="2400" baseline="0" dirty="0" smtClean="0"/>
                        <a:t> internet (og eksternt)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baseline="0" dirty="0" smtClean="0"/>
                        <a:t>Involvering af sekundære spillere</a:t>
                      </a:r>
                      <a:endParaRPr lang="da-DK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Forretningsplan eller</a:t>
                      </a:r>
                      <a:r>
                        <a:rPr lang="da-DK" sz="2400" baseline="0" dirty="0" smtClean="0"/>
                        <a:t> p</a:t>
                      </a:r>
                      <a:r>
                        <a:rPr lang="da-DK" sz="2400" dirty="0" smtClean="0"/>
                        <a:t>rojektledelses-dokument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a-DK" sz="2400" dirty="0" smtClean="0"/>
                        <a:t>Eksekvering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133672" y="1358508"/>
            <a:ext cx="2003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dirty="0"/>
              <a:t>Gruppeopgaver </a:t>
            </a:r>
          </a:p>
          <a:p>
            <a:r>
              <a:rPr lang="da-DK" sz="1600" dirty="0" smtClean="0"/>
              <a:t>Proces</a:t>
            </a:r>
            <a:endParaRPr lang="da-DK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Mobilisering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Forståelse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>
                <a:solidFill>
                  <a:srgbClr val="FF0000"/>
                </a:solidFill>
              </a:rPr>
              <a:t>Implementering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a-DK" sz="1600" dirty="0"/>
              <a:t>Styring</a:t>
            </a:r>
          </a:p>
          <a:p>
            <a:r>
              <a:rPr lang="da-DK" sz="1600" dirty="0" smtClean="0"/>
              <a:t>Opgaver</a:t>
            </a:r>
            <a:endParaRPr lang="da-DK" sz="1600" dirty="0"/>
          </a:p>
          <a:p>
            <a:pPr>
              <a:lnSpc>
                <a:spcPct val="115000"/>
              </a:lnSpc>
            </a:pPr>
            <a:endParaRPr lang="da-DK" sz="16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DC8F9-07F5-4383-B4B7-7AF7E78B4AA2}" type="datetime2">
              <a:rPr lang="da-DK" smtClean="0"/>
              <a:t>8. april 2019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19 HEnt 9 -  BMG 5 Proces</a:t>
            </a:r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A2D-593B-F64C-A234-CC9F2E73A823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05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544</Words>
  <Application>Microsoft Office PowerPoint</Application>
  <PresentationFormat>Skærmshow (4:3)</PresentationFormat>
  <Paragraphs>199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 Humanistisk Entrepreneurship 9 BMG 5 Proces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Ezio Pillon</dc:creator>
  <cp:lastModifiedBy>e</cp:lastModifiedBy>
  <cp:revision>170</cp:revision>
  <cp:lastPrinted>2018-04-10T10:49:20Z</cp:lastPrinted>
  <dcterms:created xsi:type="dcterms:W3CDTF">2013-03-03T08:46:08Z</dcterms:created>
  <dcterms:modified xsi:type="dcterms:W3CDTF">2019-04-08T05:04:27Z</dcterms:modified>
</cp:coreProperties>
</file>